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73" r:id="rId6"/>
    <p:sldId id="274" r:id="rId7"/>
    <p:sldId id="276" r:id="rId8"/>
    <p:sldId id="293" r:id="rId9"/>
    <p:sldId id="268" r:id="rId10"/>
  </p:sldIdLst>
  <p:sldSz cx="18288000" cy="10288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338"/>
    <p:restoredTop sz="94679"/>
  </p:normalViewPr>
  <p:slideViewPr>
    <p:cSldViewPr snapToGrid="0" snapToObjects="1">
      <p:cViewPr>
        <p:scale>
          <a:sx n="44" d="100"/>
          <a:sy n="44" d="100"/>
        </p:scale>
        <p:origin x="2144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EAE45-7590-DF47-9910-FEC0EB35DA30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5391B-1E53-1844-8580-9B733D1A6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31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5391B-1E53-1844-8580-9B733D1A6E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01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D88CA5E-297F-864D-A9D5-754810C212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0" y="1341221"/>
            <a:ext cx="7543800" cy="7606146"/>
          </a:xfrm>
          <a:custGeom>
            <a:avLst/>
            <a:gdLst>
              <a:gd name="connsiteX0" fmla="*/ 0 w 18288000"/>
              <a:gd name="connsiteY0" fmla="*/ 0 h 10288588"/>
              <a:gd name="connsiteX1" fmla="*/ 18288000 w 18288000"/>
              <a:gd name="connsiteY1" fmla="*/ 0 h 10288588"/>
              <a:gd name="connsiteX2" fmla="*/ 18288000 w 18288000"/>
              <a:gd name="connsiteY2" fmla="*/ 10288588 h 10288588"/>
              <a:gd name="connsiteX3" fmla="*/ 0 w 18288000"/>
              <a:gd name="connsiteY3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0" h="10288588">
                <a:moveTo>
                  <a:pt x="0" y="0"/>
                </a:moveTo>
                <a:lnTo>
                  <a:pt x="18288000" y="0"/>
                </a:lnTo>
                <a:lnTo>
                  <a:pt x="18288000" y="10288588"/>
                </a:lnTo>
                <a:lnTo>
                  <a:pt x="0" y="102885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7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7ADC93C-A54E-B944-AB3A-2A789791E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04109" y="1059873"/>
            <a:ext cx="6068291" cy="5204130"/>
          </a:xfrm>
          <a:custGeom>
            <a:avLst/>
            <a:gdLst>
              <a:gd name="connsiteX0" fmla="*/ 0 w 6068291"/>
              <a:gd name="connsiteY0" fmla="*/ 0 h 5204130"/>
              <a:gd name="connsiteX1" fmla="*/ 6068291 w 6068291"/>
              <a:gd name="connsiteY1" fmla="*/ 0 h 5204130"/>
              <a:gd name="connsiteX2" fmla="*/ 6068291 w 6068291"/>
              <a:gd name="connsiteY2" fmla="*/ 5204130 h 5204130"/>
              <a:gd name="connsiteX3" fmla="*/ 0 w 6068291"/>
              <a:gd name="connsiteY3" fmla="*/ 5204130 h 520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8291" h="5204130">
                <a:moveTo>
                  <a:pt x="0" y="0"/>
                </a:moveTo>
                <a:lnTo>
                  <a:pt x="6068291" y="0"/>
                </a:lnTo>
                <a:lnTo>
                  <a:pt x="6068291" y="5204130"/>
                </a:lnTo>
                <a:lnTo>
                  <a:pt x="0" y="52041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70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B0D633-B7D4-B846-B5E0-496617E336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1" y="1198459"/>
            <a:ext cx="7533861" cy="7891670"/>
          </a:xfrm>
          <a:custGeom>
            <a:avLst/>
            <a:gdLst>
              <a:gd name="connsiteX0" fmla="*/ 0 w 7533861"/>
              <a:gd name="connsiteY0" fmla="*/ 0 h 7891670"/>
              <a:gd name="connsiteX1" fmla="*/ 7533861 w 7533861"/>
              <a:gd name="connsiteY1" fmla="*/ 0 h 7891670"/>
              <a:gd name="connsiteX2" fmla="*/ 7533861 w 7533861"/>
              <a:gd name="connsiteY2" fmla="*/ 7891670 h 7891670"/>
              <a:gd name="connsiteX3" fmla="*/ 0 w 7533861"/>
              <a:gd name="connsiteY3" fmla="*/ 7891670 h 78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3861" h="7891670">
                <a:moveTo>
                  <a:pt x="0" y="0"/>
                </a:moveTo>
                <a:lnTo>
                  <a:pt x="7533861" y="0"/>
                </a:lnTo>
                <a:lnTo>
                  <a:pt x="7533861" y="7891670"/>
                </a:lnTo>
                <a:lnTo>
                  <a:pt x="0" y="7891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8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DAFA57-0083-9E49-A181-4B2E6A8D95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46852" y="914400"/>
            <a:ext cx="5471651" cy="9374188"/>
          </a:xfrm>
          <a:custGeom>
            <a:avLst/>
            <a:gdLst>
              <a:gd name="connsiteX0" fmla="*/ 0 w 5471651"/>
              <a:gd name="connsiteY0" fmla="*/ 0 h 9374188"/>
              <a:gd name="connsiteX1" fmla="*/ 5471651 w 5471651"/>
              <a:gd name="connsiteY1" fmla="*/ 0 h 9374188"/>
              <a:gd name="connsiteX2" fmla="*/ 5471651 w 5471651"/>
              <a:gd name="connsiteY2" fmla="*/ 9374188 h 9374188"/>
              <a:gd name="connsiteX3" fmla="*/ 0 w 5471651"/>
              <a:gd name="connsiteY3" fmla="*/ 9374188 h 937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651" h="9374188">
                <a:moveTo>
                  <a:pt x="0" y="0"/>
                </a:moveTo>
                <a:lnTo>
                  <a:pt x="5471651" y="0"/>
                </a:lnTo>
                <a:lnTo>
                  <a:pt x="5471651" y="9374188"/>
                </a:lnTo>
                <a:lnTo>
                  <a:pt x="0" y="93741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2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D87ED9A-64C3-5141-941A-BC89ABD37D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1200" y="1244600"/>
            <a:ext cx="4800600" cy="4978400"/>
          </a:xfrm>
          <a:custGeom>
            <a:avLst/>
            <a:gdLst>
              <a:gd name="connsiteX0" fmla="*/ 0 w 4800600"/>
              <a:gd name="connsiteY0" fmla="*/ 0 h 4978400"/>
              <a:gd name="connsiteX1" fmla="*/ 4800600 w 4800600"/>
              <a:gd name="connsiteY1" fmla="*/ 0 h 4978400"/>
              <a:gd name="connsiteX2" fmla="*/ 4800600 w 4800600"/>
              <a:gd name="connsiteY2" fmla="*/ 4978400 h 4978400"/>
              <a:gd name="connsiteX3" fmla="*/ 0 w 4800600"/>
              <a:gd name="connsiteY3" fmla="*/ 4978400 h 49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0600" h="4978400">
                <a:moveTo>
                  <a:pt x="0" y="0"/>
                </a:moveTo>
                <a:lnTo>
                  <a:pt x="4800600" y="0"/>
                </a:lnTo>
                <a:lnTo>
                  <a:pt x="4800600" y="4978400"/>
                </a:lnTo>
                <a:lnTo>
                  <a:pt x="0" y="4978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DF09E70-C831-5741-9427-5066FF6F44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487400" y="1244600"/>
            <a:ext cx="4800600" cy="4978400"/>
          </a:xfrm>
          <a:custGeom>
            <a:avLst/>
            <a:gdLst>
              <a:gd name="connsiteX0" fmla="*/ 0 w 4800600"/>
              <a:gd name="connsiteY0" fmla="*/ 0 h 4978400"/>
              <a:gd name="connsiteX1" fmla="*/ 4800600 w 4800600"/>
              <a:gd name="connsiteY1" fmla="*/ 0 h 4978400"/>
              <a:gd name="connsiteX2" fmla="*/ 4800600 w 4800600"/>
              <a:gd name="connsiteY2" fmla="*/ 4978400 h 4978400"/>
              <a:gd name="connsiteX3" fmla="*/ 0 w 4800600"/>
              <a:gd name="connsiteY3" fmla="*/ 4978400 h 49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0600" h="4978400">
                <a:moveTo>
                  <a:pt x="0" y="0"/>
                </a:moveTo>
                <a:lnTo>
                  <a:pt x="4800600" y="0"/>
                </a:lnTo>
                <a:lnTo>
                  <a:pt x="4800600" y="4978400"/>
                </a:lnTo>
                <a:lnTo>
                  <a:pt x="0" y="4978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9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9D3EF3F-8100-2A49-B5F0-12774D2065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8748" y="5740400"/>
            <a:ext cx="4672796" cy="2794000"/>
          </a:xfrm>
          <a:custGeom>
            <a:avLst/>
            <a:gdLst>
              <a:gd name="connsiteX0" fmla="*/ 0 w 4672796"/>
              <a:gd name="connsiteY0" fmla="*/ 0 h 2794000"/>
              <a:gd name="connsiteX1" fmla="*/ 4672796 w 4672796"/>
              <a:gd name="connsiteY1" fmla="*/ 0 h 2794000"/>
              <a:gd name="connsiteX2" fmla="*/ 4672796 w 4672796"/>
              <a:gd name="connsiteY2" fmla="*/ 2794000 h 2794000"/>
              <a:gd name="connsiteX3" fmla="*/ 0 w 4672796"/>
              <a:gd name="connsiteY3" fmla="*/ 2794000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796" h="2794000">
                <a:moveTo>
                  <a:pt x="0" y="0"/>
                </a:moveTo>
                <a:lnTo>
                  <a:pt x="4672796" y="0"/>
                </a:lnTo>
                <a:lnTo>
                  <a:pt x="4672796" y="2794000"/>
                </a:lnTo>
                <a:lnTo>
                  <a:pt x="0" y="279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566238-F5AF-284F-BB1A-A331ADC639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88747" y="5740400"/>
            <a:ext cx="4672796" cy="2794000"/>
          </a:xfrm>
          <a:custGeom>
            <a:avLst/>
            <a:gdLst>
              <a:gd name="connsiteX0" fmla="*/ 0 w 4672796"/>
              <a:gd name="connsiteY0" fmla="*/ 0 h 2794000"/>
              <a:gd name="connsiteX1" fmla="*/ 4672796 w 4672796"/>
              <a:gd name="connsiteY1" fmla="*/ 0 h 2794000"/>
              <a:gd name="connsiteX2" fmla="*/ 4672796 w 4672796"/>
              <a:gd name="connsiteY2" fmla="*/ 2794000 h 2794000"/>
              <a:gd name="connsiteX3" fmla="*/ 0 w 4672796"/>
              <a:gd name="connsiteY3" fmla="*/ 2794000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796" h="2794000">
                <a:moveTo>
                  <a:pt x="0" y="0"/>
                </a:moveTo>
                <a:lnTo>
                  <a:pt x="4672796" y="0"/>
                </a:lnTo>
                <a:lnTo>
                  <a:pt x="4672796" y="2794000"/>
                </a:lnTo>
                <a:lnTo>
                  <a:pt x="0" y="279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ECA1937-09F5-7248-97B6-367F27EE1E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68746" y="5740400"/>
            <a:ext cx="4672796" cy="2794000"/>
          </a:xfrm>
          <a:custGeom>
            <a:avLst/>
            <a:gdLst>
              <a:gd name="connsiteX0" fmla="*/ 0 w 4672796"/>
              <a:gd name="connsiteY0" fmla="*/ 0 h 2794000"/>
              <a:gd name="connsiteX1" fmla="*/ 4672796 w 4672796"/>
              <a:gd name="connsiteY1" fmla="*/ 0 h 2794000"/>
              <a:gd name="connsiteX2" fmla="*/ 4672796 w 4672796"/>
              <a:gd name="connsiteY2" fmla="*/ 2794000 h 2794000"/>
              <a:gd name="connsiteX3" fmla="*/ 0 w 4672796"/>
              <a:gd name="connsiteY3" fmla="*/ 2794000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796" h="2794000">
                <a:moveTo>
                  <a:pt x="0" y="0"/>
                </a:moveTo>
                <a:lnTo>
                  <a:pt x="4672796" y="0"/>
                </a:lnTo>
                <a:lnTo>
                  <a:pt x="4672796" y="2794000"/>
                </a:lnTo>
                <a:lnTo>
                  <a:pt x="0" y="279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1D0A6CC-7EFE-FE46-9279-3D3E8303EE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548746" y="5740400"/>
            <a:ext cx="1739255" cy="2794000"/>
          </a:xfrm>
          <a:custGeom>
            <a:avLst/>
            <a:gdLst>
              <a:gd name="connsiteX0" fmla="*/ 0 w 1739255"/>
              <a:gd name="connsiteY0" fmla="*/ 0 h 2794000"/>
              <a:gd name="connsiteX1" fmla="*/ 1739255 w 1739255"/>
              <a:gd name="connsiteY1" fmla="*/ 0 h 2794000"/>
              <a:gd name="connsiteX2" fmla="*/ 1739255 w 1739255"/>
              <a:gd name="connsiteY2" fmla="*/ 2794000 h 2794000"/>
              <a:gd name="connsiteX3" fmla="*/ 0 w 1739255"/>
              <a:gd name="connsiteY3" fmla="*/ 2794000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255" h="2794000">
                <a:moveTo>
                  <a:pt x="0" y="0"/>
                </a:moveTo>
                <a:lnTo>
                  <a:pt x="1739255" y="0"/>
                </a:lnTo>
                <a:lnTo>
                  <a:pt x="1739255" y="2794000"/>
                </a:lnTo>
                <a:lnTo>
                  <a:pt x="0" y="279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6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AC3707-49B7-D647-8008-7C0CE0A639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7400" y="0"/>
            <a:ext cx="11150600" cy="10288588"/>
          </a:xfrm>
          <a:custGeom>
            <a:avLst/>
            <a:gdLst>
              <a:gd name="connsiteX0" fmla="*/ 0 w 11150600"/>
              <a:gd name="connsiteY0" fmla="*/ 0 h 10288588"/>
              <a:gd name="connsiteX1" fmla="*/ 11150600 w 11150600"/>
              <a:gd name="connsiteY1" fmla="*/ 0 h 10288588"/>
              <a:gd name="connsiteX2" fmla="*/ 11150600 w 11150600"/>
              <a:gd name="connsiteY2" fmla="*/ 10288588 h 10288588"/>
              <a:gd name="connsiteX3" fmla="*/ 0 w 11150600"/>
              <a:gd name="connsiteY3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0600" h="10288588">
                <a:moveTo>
                  <a:pt x="0" y="0"/>
                </a:moveTo>
                <a:lnTo>
                  <a:pt x="11150600" y="0"/>
                </a:lnTo>
                <a:lnTo>
                  <a:pt x="11150600" y="10288588"/>
                </a:lnTo>
                <a:lnTo>
                  <a:pt x="0" y="102885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4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3C7B69-BC73-8748-B159-1EA60406B6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7246" y="5894570"/>
            <a:ext cx="13713508" cy="2602523"/>
          </a:xfrm>
          <a:custGeom>
            <a:avLst/>
            <a:gdLst>
              <a:gd name="connsiteX0" fmla="*/ 0 w 13713508"/>
              <a:gd name="connsiteY0" fmla="*/ 0 h 2602523"/>
              <a:gd name="connsiteX1" fmla="*/ 13713508 w 13713508"/>
              <a:gd name="connsiteY1" fmla="*/ 0 h 2602523"/>
              <a:gd name="connsiteX2" fmla="*/ 13713508 w 13713508"/>
              <a:gd name="connsiteY2" fmla="*/ 2602523 h 2602523"/>
              <a:gd name="connsiteX3" fmla="*/ 0 w 13713508"/>
              <a:gd name="connsiteY3" fmla="*/ 2602523 h 260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3508" h="2602523">
                <a:moveTo>
                  <a:pt x="0" y="0"/>
                </a:moveTo>
                <a:lnTo>
                  <a:pt x="13713508" y="0"/>
                </a:lnTo>
                <a:lnTo>
                  <a:pt x="13713508" y="2602523"/>
                </a:lnTo>
                <a:lnTo>
                  <a:pt x="0" y="26025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7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DD1BB3B-93EB-7240-A81C-C616712BAD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04661" y="-3978481"/>
            <a:ext cx="5350885" cy="7034554"/>
          </a:xfrm>
          <a:custGeom>
            <a:avLst/>
            <a:gdLst>
              <a:gd name="connsiteX0" fmla="*/ 2549315 w 5350885"/>
              <a:gd name="connsiteY0" fmla="*/ 161 h 7034554"/>
              <a:gd name="connsiteX1" fmla="*/ 2812488 w 5350885"/>
              <a:gd name="connsiteY1" fmla="*/ 161981 h 7034554"/>
              <a:gd name="connsiteX2" fmla="*/ 5324890 w 5350885"/>
              <a:gd name="connsiteY2" fmla="*/ 5580583 h 7034554"/>
              <a:gd name="connsiteX3" fmla="*/ 5188906 w 5350885"/>
              <a:gd name="connsiteY3" fmla="*/ 5951684 h 7034554"/>
              <a:gd name="connsiteX4" fmla="*/ 2909500 w 5350885"/>
              <a:gd name="connsiteY4" fmla="*/ 7008559 h 7034554"/>
              <a:gd name="connsiteX5" fmla="*/ 2538398 w 5350885"/>
              <a:gd name="connsiteY5" fmla="*/ 6872575 h 7034554"/>
              <a:gd name="connsiteX6" fmla="*/ 25996 w 5350885"/>
              <a:gd name="connsiteY6" fmla="*/ 1453972 h 7034554"/>
              <a:gd name="connsiteX7" fmla="*/ 161980 w 5350885"/>
              <a:gd name="connsiteY7" fmla="*/ 1082871 h 7034554"/>
              <a:gd name="connsiteX8" fmla="*/ 2441386 w 5350885"/>
              <a:gd name="connsiteY8" fmla="*/ 25996 h 7034554"/>
              <a:gd name="connsiteX9" fmla="*/ 2549315 w 5350885"/>
              <a:gd name="connsiteY9" fmla="*/ 161 h 703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50885" h="7034554">
                <a:moveTo>
                  <a:pt x="2549315" y="161"/>
                </a:moveTo>
                <a:cubicBezTo>
                  <a:pt x="2658162" y="-3542"/>
                  <a:pt x="2763794" y="56959"/>
                  <a:pt x="2812488" y="161981"/>
                </a:cubicBezTo>
                <a:lnTo>
                  <a:pt x="5324890" y="5580583"/>
                </a:lnTo>
                <a:cubicBezTo>
                  <a:pt x="5389816" y="5720611"/>
                  <a:pt x="5328934" y="5886759"/>
                  <a:pt x="5188906" y="5951684"/>
                </a:cubicBezTo>
                <a:lnTo>
                  <a:pt x="2909500" y="7008559"/>
                </a:lnTo>
                <a:cubicBezTo>
                  <a:pt x="2769471" y="7073485"/>
                  <a:pt x="2603324" y="7012603"/>
                  <a:pt x="2538398" y="6872575"/>
                </a:cubicBezTo>
                <a:lnTo>
                  <a:pt x="25996" y="1453972"/>
                </a:lnTo>
                <a:cubicBezTo>
                  <a:pt x="-38930" y="1313944"/>
                  <a:pt x="21952" y="1147797"/>
                  <a:pt x="161980" y="1082871"/>
                </a:cubicBezTo>
                <a:lnTo>
                  <a:pt x="2441386" y="25996"/>
                </a:lnTo>
                <a:cubicBezTo>
                  <a:pt x="2476393" y="9764"/>
                  <a:pt x="2513033" y="1396"/>
                  <a:pt x="2549315" y="16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2EDF9AB-88F4-5240-AFF6-FF25B98811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519845" y="-2960514"/>
            <a:ext cx="5350885" cy="7034554"/>
          </a:xfrm>
          <a:custGeom>
            <a:avLst/>
            <a:gdLst>
              <a:gd name="connsiteX0" fmla="*/ 2549314 w 5350885"/>
              <a:gd name="connsiteY0" fmla="*/ 161 h 7034554"/>
              <a:gd name="connsiteX1" fmla="*/ 2812488 w 5350885"/>
              <a:gd name="connsiteY1" fmla="*/ 161981 h 7034554"/>
              <a:gd name="connsiteX2" fmla="*/ 5324890 w 5350885"/>
              <a:gd name="connsiteY2" fmla="*/ 5580583 h 7034554"/>
              <a:gd name="connsiteX3" fmla="*/ 5188906 w 5350885"/>
              <a:gd name="connsiteY3" fmla="*/ 5951684 h 7034554"/>
              <a:gd name="connsiteX4" fmla="*/ 2909500 w 5350885"/>
              <a:gd name="connsiteY4" fmla="*/ 7008559 h 7034554"/>
              <a:gd name="connsiteX5" fmla="*/ 2538398 w 5350885"/>
              <a:gd name="connsiteY5" fmla="*/ 6872575 h 7034554"/>
              <a:gd name="connsiteX6" fmla="*/ 25996 w 5350885"/>
              <a:gd name="connsiteY6" fmla="*/ 1453972 h 7034554"/>
              <a:gd name="connsiteX7" fmla="*/ 161980 w 5350885"/>
              <a:gd name="connsiteY7" fmla="*/ 1082871 h 7034554"/>
              <a:gd name="connsiteX8" fmla="*/ 2441386 w 5350885"/>
              <a:gd name="connsiteY8" fmla="*/ 25996 h 7034554"/>
              <a:gd name="connsiteX9" fmla="*/ 2549314 w 5350885"/>
              <a:gd name="connsiteY9" fmla="*/ 161 h 703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50885" h="7034554">
                <a:moveTo>
                  <a:pt x="2549314" y="161"/>
                </a:moveTo>
                <a:cubicBezTo>
                  <a:pt x="2658162" y="-3542"/>
                  <a:pt x="2763794" y="56959"/>
                  <a:pt x="2812488" y="161981"/>
                </a:cubicBezTo>
                <a:lnTo>
                  <a:pt x="5324890" y="5580583"/>
                </a:lnTo>
                <a:cubicBezTo>
                  <a:pt x="5389816" y="5720611"/>
                  <a:pt x="5328934" y="5886759"/>
                  <a:pt x="5188906" y="5951684"/>
                </a:cubicBezTo>
                <a:lnTo>
                  <a:pt x="2909500" y="7008559"/>
                </a:lnTo>
                <a:cubicBezTo>
                  <a:pt x="2769472" y="7073485"/>
                  <a:pt x="2603324" y="7012603"/>
                  <a:pt x="2538398" y="6872575"/>
                </a:cubicBezTo>
                <a:lnTo>
                  <a:pt x="25996" y="1453972"/>
                </a:lnTo>
                <a:cubicBezTo>
                  <a:pt x="-38930" y="1313944"/>
                  <a:pt x="21952" y="1147797"/>
                  <a:pt x="161980" y="1082871"/>
                </a:cubicBezTo>
                <a:lnTo>
                  <a:pt x="2441386" y="25996"/>
                </a:lnTo>
                <a:cubicBezTo>
                  <a:pt x="2476394" y="9765"/>
                  <a:pt x="2513032" y="1396"/>
                  <a:pt x="2549314" y="16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2E87C1E-446D-D44E-A1BD-B7A09B82E2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704041" y="2729948"/>
            <a:ext cx="5350885" cy="7034554"/>
          </a:xfrm>
          <a:custGeom>
            <a:avLst/>
            <a:gdLst>
              <a:gd name="connsiteX0" fmla="*/ 2549315 w 5350885"/>
              <a:gd name="connsiteY0" fmla="*/ 161 h 7034554"/>
              <a:gd name="connsiteX1" fmla="*/ 2812488 w 5350885"/>
              <a:gd name="connsiteY1" fmla="*/ 161980 h 7034554"/>
              <a:gd name="connsiteX2" fmla="*/ 5324890 w 5350885"/>
              <a:gd name="connsiteY2" fmla="*/ 5580583 h 7034554"/>
              <a:gd name="connsiteX3" fmla="*/ 5188906 w 5350885"/>
              <a:gd name="connsiteY3" fmla="*/ 5951684 h 7034554"/>
              <a:gd name="connsiteX4" fmla="*/ 2909500 w 5350885"/>
              <a:gd name="connsiteY4" fmla="*/ 7008559 h 7034554"/>
              <a:gd name="connsiteX5" fmla="*/ 2538398 w 5350885"/>
              <a:gd name="connsiteY5" fmla="*/ 6872575 h 7034554"/>
              <a:gd name="connsiteX6" fmla="*/ 25996 w 5350885"/>
              <a:gd name="connsiteY6" fmla="*/ 1453972 h 7034554"/>
              <a:gd name="connsiteX7" fmla="*/ 161980 w 5350885"/>
              <a:gd name="connsiteY7" fmla="*/ 1082871 h 7034554"/>
              <a:gd name="connsiteX8" fmla="*/ 2441386 w 5350885"/>
              <a:gd name="connsiteY8" fmla="*/ 25996 h 7034554"/>
              <a:gd name="connsiteX9" fmla="*/ 2549315 w 5350885"/>
              <a:gd name="connsiteY9" fmla="*/ 161 h 703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50885" h="7034554">
                <a:moveTo>
                  <a:pt x="2549315" y="161"/>
                </a:moveTo>
                <a:cubicBezTo>
                  <a:pt x="2658162" y="-3542"/>
                  <a:pt x="2763794" y="56959"/>
                  <a:pt x="2812488" y="161980"/>
                </a:cubicBezTo>
                <a:lnTo>
                  <a:pt x="5324890" y="5580583"/>
                </a:lnTo>
                <a:cubicBezTo>
                  <a:pt x="5389816" y="5720611"/>
                  <a:pt x="5328934" y="5886758"/>
                  <a:pt x="5188906" y="5951684"/>
                </a:cubicBezTo>
                <a:lnTo>
                  <a:pt x="2909500" y="7008559"/>
                </a:lnTo>
                <a:cubicBezTo>
                  <a:pt x="2769471" y="7073485"/>
                  <a:pt x="2603324" y="7012603"/>
                  <a:pt x="2538398" y="6872575"/>
                </a:cubicBezTo>
                <a:lnTo>
                  <a:pt x="25996" y="1453972"/>
                </a:lnTo>
                <a:cubicBezTo>
                  <a:pt x="-38930" y="1313944"/>
                  <a:pt x="21952" y="1147797"/>
                  <a:pt x="161980" y="1082871"/>
                </a:cubicBezTo>
                <a:lnTo>
                  <a:pt x="2441386" y="25996"/>
                </a:lnTo>
                <a:cubicBezTo>
                  <a:pt x="2476393" y="9765"/>
                  <a:pt x="2513033" y="1396"/>
                  <a:pt x="2549315" y="16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B3550-07E9-C545-B8CD-0688634452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814" y="-826008"/>
            <a:ext cx="5316529" cy="7000198"/>
          </a:xfrm>
          <a:custGeom>
            <a:avLst/>
            <a:gdLst>
              <a:gd name="connsiteX0" fmla="*/ 2504820 w 5316529"/>
              <a:gd name="connsiteY0" fmla="*/ 191 h 7000198"/>
              <a:gd name="connsiteX1" fmla="*/ 2817364 w 5316529"/>
              <a:gd name="connsiteY1" fmla="*/ 192367 h 7000198"/>
              <a:gd name="connsiteX2" fmla="*/ 5285658 w 5316529"/>
              <a:gd name="connsiteY2" fmla="*/ 5515840 h 7000198"/>
              <a:gd name="connsiteX3" fmla="*/ 5124163 w 5316529"/>
              <a:gd name="connsiteY3" fmla="*/ 5956561 h 7000198"/>
              <a:gd name="connsiteX4" fmla="*/ 2939886 w 5316529"/>
              <a:gd name="connsiteY4" fmla="*/ 6969327 h 7000198"/>
              <a:gd name="connsiteX5" fmla="*/ 2499166 w 5316529"/>
              <a:gd name="connsiteY5" fmla="*/ 6807832 h 7000198"/>
              <a:gd name="connsiteX6" fmla="*/ 30872 w 5316529"/>
              <a:gd name="connsiteY6" fmla="*/ 1484359 h 7000198"/>
              <a:gd name="connsiteX7" fmla="*/ 192368 w 5316529"/>
              <a:gd name="connsiteY7" fmla="*/ 1043639 h 7000198"/>
              <a:gd name="connsiteX8" fmla="*/ 2376644 w 5316529"/>
              <a:gd name="connsiteY8" fmla="*/ 30872 h 7000198"/>
              <a:gd name="connsiteX9" fmla="*/ 2504820 w 5316529"/>
              <a:gd name="connsiteY9" fmla="*/ 191 h 70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6529" h="7000198">
                <a:moveTo>
                  <a:pt x="2504820" y="191"/>
                </a:moveTo>
                <a:cubicBezTo>
                  <a:pt x="2634086" y="-4207"/>
                  <a:pt x="2759535" y="67645"/>
                  <a:pt x="2817364" y="192367"/>
                </a:cubicBezTo>
                <a:lnTo>
                  <a:pt x="5285658" y="5515840"/>
                </a:lnTo>
                <a:cubicBezTo>
                  <a:pt x="5362764" y="5682137"/>
                  <a:pt x="5290460" y="5879455"/>
                  <a:pt x="5124163" y="5956561"/>
                </a:cubicBezTo>
                <a:lnTo>
                  <a:pt x="2939886" y="6969327"/>
                </a:lnTo>
                <a:cubicBezTo>
                  <a:pt x="2773589" y="7046433"/>
                  <a:pt x="2576272" y="6974129"/>
                  <a:pt x="2499166" y="6807832"/>
                </a:cubicBezTo>
                <a:lnTo>
                  <a:pt x="30872" y="1484359"/>
                </a:lnTo>
                <a:cubicBezTo>
                  <a:pt x="-46234" y="1318062"/>
                  <a:pt x="26070" y="1120744"/>
                  <a:pt x="192368" y="1043639"/>
                </a:cubicBezTo>
                <a:lnTo>
                  <a:pt x="2376644" y="30872"/>
                </a:lnTo>
                <a:cubicBezTo>
                  <a:pt x="2418218" y="11596"/>
                  <a:pt x="2461731" y="1657"/>
                  <a:pt x="2504820" y="19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036BBB-3D82-1F46-A6B1-F72941D005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786702" y="5808545"/>
            <a:ext cx="5350885" cy="7034553"/>
          </a:xfrm>
          <a:custGeom>
            <a:avLst/>
            <a:gdLst>
              <a:gd name="connsiteX0" fmla="*/ 2549315 w 5350885"/>
              <a:gd name="connsiteY0" fmla="*/ 161 h 7034553"/>
              <a:gd name="connsiteX1" fmla="*/ 2812488 w 5350885"/>
              <a:gd name="connsiteY1" fmla="*/ 161980 h 7034553"/>
              <a:gd name="connsiteX2" fmla="*/ 5324890 w 5350885"/>
              <a:gd name="connsiteY2" fmla="*/ 5580582 h 7034553"/>
              <a:gd name="connsiteX3" fmla="*/ 5188906 w 5350885"/>
              <a:gd name="connsiteY3" fmla="*/ 5951683 h 7034553"/>
              <a:gd name="connsiteX4" fmla="*/ 2909500 w 5350885"/>
              <a:gd name="connsiteY4" fmla="*/ 7008558 h 7034553"/>
              <a:gd name="connsiteX5" fmla="*/ 2538398 w 5350885"/>
              <a:gd name="connsiteY5" fmla="*/ 6872574 h 7034553"/>
              <a:gd name="connsiteX6" fmla="*/ 25996 w 5350885"/>
              <a:gd name="connsiteY6" fmla="*/ 1453971 h 7034553"/>
              <a:gd name="connsiteX7" fmla="*/ 161980 w 5350885"/>
              <a:gd name="connsiteY7" fmla="*/ 1082870 h 7034553"/>
              <a:gd name="connsiteX8" fmla="*/ 2441386 w 5350885"/>
              <a:gd name="connsiteY8" fmla="*/ 25995 h 7034553"/>
              <a:gd name="connsiteX9" fmla="*/ 2549315 w 5350885"/>
              <a:gd name="connsiteY9" fmla="*/ 161 h 7034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50885" h="7034553">
                <a:moveTo>
                  <a:pt x="2549315" y="161"/>
                </a:moveTo>
                <a:cubicBezTo>
                  <a:pt x="2658162" y="-3543"/>
                  <a:pt x="2763794" y="56958"/>
                  <a:pt x="2812488" y="161980"/>
                </a:cubicBezTo>
                <a:lnTo>
                  <a:pt x="5324890" y="5580582"/>
                </a:lnTo>
                <a:cubicBezTo>
                  <a:pt x="5389816" y="5720610"/>
                  <a:pt x="5328934" y="5886757"/>
                  <a:pt x="5188906" y="5951683"/>
                </a:cubicBezTo>
                <a:lnTo>
                  <a:pt x="2909500" y="7008558"/>
                </a:lnTo>
                <a:cubicBezTo>
                  <a:pt x="2769471" y="7073484"/>
                  <a:pt x="2603324" y="7012602"/>
                  <a:pt x="2538398" y="6872574"/>
                </a:cubicBezTo>
                <a:lnTo>
                  <a:pt x="25996" y="1453971"/>
                </a:lnTo>
                <a:cubicBezTo>
                  <a:pt x="-38930" y="1313943"/>
                  <a:pt x="21952" y="1147796"/>
                  <a:pt x="161980" y="1082870"/>
                </a:cubicBezTo>
                <a:lnTo>
                  <a:pt x="2441386" y="25995"/>
                </a:lnTo>
                <a:cubicBezTo>
                  <a:pt x="2476393" y="9763"/>
                  <a:pt x="2513033" y="1395"/>
                  <a:pt x="2549315" y="16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4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53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72" r:id="rId5"/>
    <p:sldLayoutId id="2147483673" r:id="rId6"/>
    <p:sldLayoutId id="2147483674" r:id="rId7"/>
    <p:sldLayoutId id="2147483693" r:id="rId8"/>
    <p:sldLayoutId id="2147483694" r:id="rId9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75B865E-F430-2D4B-B2FB-6BA27FC99E5E}"/>
              </a:ext>
            </a:extLst>
          </p:cNvPr>
          <p:cNvSpPr/>
          <p:nvPr/>
        </p:nvSpPr>
        <p:spPr>
          <a:xfrm>
            <a:off x="9144000" y="940774"/>
            <a:ext cx="8001000" cy="84070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D881FF-8E0D-2944-A0FA-84E2264F2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2481554-57F6-AF48-8D42-02B311928DD2}"/>
              </a:ext>
            </a:extLst>
          </p:cNvPr>
          <p:cNvSpPr/>
          <p:nvPr/>
        </p:nvSpPr>
        <p:spPr>
          <a:xfrm>
            <a:off x="832145" y="0"/>
            <a:ext cx="8323115" cy="102980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BA6E55-485A-5E40-B7F5-59C2CBE63F18}"/>
              </a:ext>
            </a:extLst>
          </p:cNvPr>
          <p:cNvSpPr/>
          <p:nvPr/>
        </p:nvSpPr>
        <p:spPr>
          <a:xfrm>
            <a:off x="9175170" y="2767440"/>
            <a:ext cx="5746175" cy="463434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7CAF683-32E2-1C4A-AB53-E2E7A8AE17B5}"/>
              </a:ext>
            </a:extLst>
          </p:cNvPr>
          <p:cNvGrpSpPr/>
          <p:nvPr/>
        </p:nvGrpSpPr>
        <p:grpSpPr>
          <a:xfrm>
            <a:off x="1600200" y="4076645"/>
            <a:ext cx="14711783" cy="2196851"/>
            <a:chOff x="-1635311" y="990727"/>
            <a:chExt cx="9807855" cy="146456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ABE38BB-8745-2F40-B810-3A20698B8F66}"/>
                </a:ext>
              </a:extLst>
            </p:cNvPr>
            <p:cNvSpPr txBox="1"/>
            <p:nvPr/>
          </p:nvSpPr>
          <p:spPr>
            <a:xfrm>
              <a:off x="-1635311" y="990727"/>
              <a:ext cx="9807855" cy="134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5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Libian TC" panose="02010600040101010101" pitchFamily="2" charset="-120"/>
                  <a:cs typeface="Lato" panose="020F0502020204030203" pitchFamily="34" charset="0"/>
                </a:rPr>
                <a:t>AESTH</a:t>
              </a:r>
              <a:r>
                <a:rPr lang="en-US" sz="12500" dirty="0">
                  <a:solidFill>
                    <a:schemeClr val="bg1"/>
                  </a:solidFill>
                  <a:latin typeface="Iowan Old Style Roman" panose="02040602040506020204" pitchFamily="18" charset="77"/>
                  <a:ea typeface="Libian TC" panose="02010600040101010101" pitchFamily="2" charset="-120"/>
                  <a:cs typeface="Lato" panose="020F0502020204030203" pitchFamily="34" charset="0"/>
                </a:rPr>
                <a:t>ETIC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D7CBFCC-03A6-7143-80DE-FD4A670F0673}"/>
                </a:ext>
              </a:extLst>
            </p:cNvPr>
            <p:cNvSpPr txBox="1"/>
            <p:nvPr/>
          </p:nvSpPr>
          <p:spPr>
            <a:xfrm>
              <a:off x="928768" y="2209073"/>
              <a:ext cx="44707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spc="9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Libian TC" panose="02010600040101010101" pitchFamily="2" charset="-120"/>
                  <a:cs typeface="Lato" panose="020F0502020204030203" pitchFamily="34" charset="0"/>
                </a:rPr>
                <a:t>PRESENTATION</a:t>
              </a:r>
              <a:r>
                <a:rPr lang="en-US" b="1" spc="900" dirty="0">
                  <a:solidFill>
                    <a:schemeClr val="bg1"/>
                  </a:solidFill>
                  <a:latin typeface="Iowan Old Style Roman" panose="02040602040506020204" pitchFamily="18" charset="77"/>
                  <a:ea typeface="Libian TC" panose="02010600040101010101" pitchFamily="2" charset="-120"/>
                  <a:cs typeface="Lato" panose="020F0502020204030203" pitchFamily="34" charset="0"/>
                </a:rPr>
                <a:t> TEMPLATE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5E647AC-275F-1246-8CF6-AA3EF77708E7}"/>
              </a:ext>
            </a:extLst>
          </p:cNvPr>
          <p:cNvSpPr txBox="1"/>
          <p:nvPr/>
        </p:nvSpPr>
        <p:spPr>
          <a:xfrm rot="16200000">
            <a:off x="-2215020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</p:spTree>
    <p:extLst>
      <p:ext uri="{BB962C8B-B14F-4D97-AF65-F5344CB8AC3E}">
        <p14:creationId xmlns:p14="http://schemas.microsoft.com/office/powerpoint/2010/main" val="1233015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86476D-150E-EF43-B353-38C352827E38}"/>
              </a:ext>
            </a:extLst>
          </p:cNvPr>
          <p:cNvSpPr/>
          <p:nvPr/>
        </p:nvSpPr>
        <p:spPr>
          <a:xfrm>
            <a:off x="2966606" y="0"/>
            <a:ext cx="13991358" cy="102980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0D32C2-6FDF-E446-8B85-03B29CB761D2}"/>
              </a:ext>
            </a:extLst>
          </p:cNvPr>
          <p:cNvSpPr txBox="1"/>
          <p:nvPr/>
        </p:nvSpPr>
        <p:spPr>
          <a:xfrm rot="16200000">
            <a:off x="-2914878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ED9E8E-A7AE-7C45-9101-5BFA55CE3044}"/>
              </a:ext>
            </a:extLst>
          </p:cNvPr>
          <p:cNvSpPr txBox="1"/>
          <p:nvPr/>
        </p:nvSpPr>
        <p:spPr>
          <a:xfrm>
            <a:off x="3711050" y="7232154"/>
            <a:ext cx="2739923" cy="171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FA7454-DB52-1B4F-A5FC-F9157D8128A0}"/>
              </a:ext>
            </a:extLst>
          </p:cNvPr>
          <p:cNvGrpSpPr/>
          <p:nvPr/>
        </p:nvGrpSpPr>
        <p:grpSpPr>
          <a:xfrm>
            <a:off x="17451528" y="4610451"/>
            <a:ext cx="304115" cy="1067685"/>
            <a:chOff x="17376450" y="3889346"/>
            <a:chExt cx="478583" cy="168020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50BAD2-D043-1041-94E9-34E4CB173D8C}"/>
                </a:ext>
              </a:extLst>
            </p:cNvPr>
            <p:cNvSpPr/>
            <p:nvPr/>
          </p:nvSpPr>
          <p:spPr>
            <a:xfrm>
              <a:off x="17376452" y="3889346"/>
              <a:ext cx="478581" cy="4675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7ECBF2-0D4C-E448-945D-4E9E8FEF1E39}"/>
                </a:ext>
              </a:extLst>
            </p:cNvPr>
            <p:cNvSpPr/>
            <p:nvPr/>
          </p:nvSpPr>
          <p:spPr>
            <a:xfrm>
              <a:off x="17376451" y="4489511"/>
              <a:ext cx="478581" cy="4675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CACCEC-A90A-8146-9B58-D8F3937DAE7D}"/>
                </a:ext>
              </a:extLst>
            </p:cNvPr>
            <p:cNvSpPr/>
            <p:nvPr/>
          </p:nvSpPr>
          <p:spPr>
            <a:xfrm>
              <a:off x="17376450" y="5102030"/>
              <a:ext cx="478581" cy="4675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FA70A72-31B0-674C-8DC6-ECCF36E02AA4}"/>
              </a:ext>
            </a:extLst>
          </p:cNvPr>
          <p:cNvSpPr txBox="1"/>
          <p:nvPr/>
        </p:nvSpPr>
        <p:spPr>
          <a:xfrm>
            <a:off x="8474658" y="4261205"/>
            <a:ext cx="684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ABOUT US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F6EBF5-6B39-E54F-97EF-C3ADDA5B67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B6330C-AE8F-8240-AE95-9252012D03BF}"/>
              </a:ext>
            </a:extLst>
          </p:cNvPr>
          <p:cNvSpPr txBox="1"/>
          <p:nvPr/>
        </p:nvSpPr>
        <p:spPr>
          <a:xfrm>
            <a:off x="7195417" y="5569550"/>
            <a:ext cx="81259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D" sz="3600" dirty="0">
                <a:solidFill>
                  <a:schemeClr val="accent2"/>
                </a:solidFill>
                <a:latin typeface="Iowan Old Style Roman" panose="02040602040506020204" pitchFamily="18" charset="77"/>
              </a:rPr>
              <a:t>“Focus on building the best possible business. If you are great, people will notice and opportunities will appear.”</a:t>
            </a:r>
          </a:p>
        </p:txBody>
      </p:sp>
    </p:spTree>
    <p:extLst>
      <p:ext uri="{BB962C8B-B14F-4D97-AF65-F5344CB8AC3E}">
        <p14:creationId xmlns:p14="http://schemas.microsoft.com/office/powerpoint/2010/main" val="3207335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EDE858-3C6B-DB4D-9B3C-5E2716F3CE0C}"/>
              </a:ext>
            </a:extLst>
          </p:cNvPr>
          <p:cNvSpPr/>
          <p:nvPr/>
        </p:nvSpPr>
        <p:spPr>
          <a:xfrm>
            <a:off x="1846528" y="0"/>
            <a:ext cx="11489636" cy="10288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B7ABD-4C79-254B-AB47-9622D6688745}"/>
              </a:ext>
            </a:extLst>
          </p:cNvPr>
          <p:cNvSpPr txBox="1"/>
          <p:nvPr/>
        </p:nvSpPr>
        <p:spPr>
          <a:xfrm rot="16200000">
            <a:off x="-2914878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E3BB48-A91F-7A4C-ADC1-146F163732A0}"/>
              </a:ext>
            </a:extLst>
          </p:cNvPr>
          <p:cNvGrpSpPr/>
          <p:nvPr/>
        </p:nvGrpSpPr>
        <p:grpSpPr>
          <a:xfrm>
            <a:off x="17451528" y="4610451"/>
            <a:ext cx="304115" cy="1067685"/>
            <a:chOff x="17376450" y="3889346"/>
            <a:chExt cx="478583" cy="168020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AABD89-7510-DE47-9DDB-ABAA33C810C7}"/>
                </a:ext>
              </a:extLst>
            </p:cNvPr>
            <p:cNvSpPr/>
            <p:nvPr/>
          </p:nvSpPr>
          <p:spPr>
            <a:xfrm>
              <a:off x="17376452" y="3889346"/>
              <a:ext cx="478581" cy="4675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BF5BDF-8966-7046-89B4-77EB09A04827}"/>
                </a:ext>
              </a:extLst>
            </p:cNvPr>
            <p:cNvSpPr/>
            <p:nvPr/>
          </p:nvSpPr>
          <p:spPr>
            <a:xfrm>
              <a:off x="17376451" y="4489511"/>
              <a:ext cx="478581" cy="4675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2EE6BC-3F3E-D343-BD0F-6356BC6177CC}"/>
                </a:ext>
              </a:extLst>
            </p:cNvPr>
            <p:cNvSpPr/>
            <p:nvPr/>
          </p:nvSpPr>
          <p:spPr>
            <a:xfrm>
              <a:off x="17376450" y="5102030"/>
              <a:ext cx="478581" cy="4675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1201428-F0C8-B040-8E27-4CF3092FC953}"/>
              </a:ext>
            </a:extLst>
          </p:cNvPr>
          <p:cNvSpPr txBox="1"/>
          <p:nvPr/>
        </p:nvSpPr>
        <p:spPr>
          <a:xfrm>
            <a:off x="2749369" y="5673561"/>
            <a:ext cx="684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155480-5A44-1848-8446-F246DE5B7800}"/>
              </a:ext>
            </a:extLst>
          </p:cNvPr>
          <p:cNvSpPr txBox="1"/>
          <p:nvPr/>
        </p:nvSpPr>
        <p:spPr>
          <a:xfrm>
            <a:off x="2746728" y="6595956"/>
            <a:ext cx="5171504" cy="171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ab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illo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inventore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veritatis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et quasi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architecto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beatae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vitae dicta sunt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explicabo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58DE13-FCB5-7E47-86AD-8DC094165B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4935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D6ECB-1AA0-8746-9EDA-1E94ADE435B6}"/>
              </a:ext>
            </a:extLst>
          </p:cNvPr>
          <p:cNvSpPr/>
          <p:nvPr/>
        </p:nvSpPr>
        <p:spPr>
          <a:xfrm>
            <a:off x="2035277" y="0"/>
            <a:ext cx="14217445" cy="10288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DBFBFF-5E31-2E4F-AEC0-E289EBED5AD5}"/>
              </a:ext>
            </a:extLst>
          </p:cNvPr>
          <p:cNvSpPr txBox="1"/>
          <p:nvPr/>
        </p:nvSpPr>
        <p:spPr>
          <a:xfrm rot="16200000">
            <a:off x="-2767394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1B0B90B-8A42-1B48-AC00-3A699EE211E7}"/>
              </a:ext>
            </a:extLst>
          </p:cNvPr>
          <p:cNvGrpSpPr/>
          <p:nvPr/>
        </p:nvGrpSpPr>
        <p:grpSpPr>
          <a:xfrm>
            <a:off x="17207015" y="4610451"/>
            <a:ext cx="304115" cy="1067685"/>
            <a:chOff x="17376450" y="3889346"/>
            <a:chExt cx="478583" cy="168020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85ED6C-7BBA-0C42-8683-898EBD58FA64}"/>
                </a:ext>
              </a:extLst>
            </p:cNvPr>
            <p:cNvSpPr/>
            <p:nvPr/>
          </p:nvSpPr>
          <p:spPr>
            <a:xfrm>
              <a:off x="17376452" y="3889346"/>
              <a:ext cx="478581" cy="4675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A8A8509-2CD9-4B41-8CAD-38FE6ACC0456}"/>
                </a:ext>
              </a:extLst>
            </p:cNvPr>
            <p:cNvSpPr/>
            <p:nvPr/>
          </p:nvSpPr>
          <p:spPr>
            <a:xfrm>
              <a:off x="17376451" y="4489511"/>
              <a:ext cx="478581" cy="4675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17AF87-B0D7-2147-BE9A-C9A32609CFB5}"/>
                </a:ext>
              </a:extLst>
            </p:cNvPr>
            <p:cNvSpPr/>
            <p:nvPr/>
          </p:nvSpPr>
          <p:spPr>
            <a:xfrm>
              <a:off x="17376450" y="5102030"/>
              <a:ext cx="478581" cy="4675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90A581-2344-A54C-9C7B-DA91E79008A2}"/>
              </a:ext>
            </a:extLst>
          </p:cNvPr>
          <p:cNvSpPr txBox="1"/>
          <p:nvPr/>
        </p:nvSpPr>
        <p:spPr>
          <a:xfrm>
            <a:off x="3005844" y="4540203"/>
            <a:ext cx="4724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YOUR CONTENTS</a:t>
            </a:r>
          </a:p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THE STUDIO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D1D9ED-D83D-FA49-A24E-0FBCC0538B25}"/>
              </a:ext>
            </a:extLst>
          </p:cNvPr>
          <p:cNvSpPr txBox="1"/>
          <p:nvPr/>
        </p:nvSpPr>
        <p:spPr>
          <a:xfrm>
            <a:off x="3005844" y="4121443"/>
            <a:ext cx="472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WHO WE ARE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EFE26E-85B3-7C41-B83A-8FB20269CF03}"/>
              </a:ext>
            </a:extLst>
          </p:cNvPr>
          <p:cNvCxnSpPr>
            <a:cxnSpLocks/>
          </p:cNvCxnSpPr>
          <p:nvPr/>
        </p:nvCxnSpPr>
        <p:spPr>
          <a:xfrm>
            <a:off x="3057212" y="6005384"/>
            <a:ext cx="467279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A0D91F-F867-3F47-9F05-A4C013A129E0}"/>
              </a:ext>
            </a:extLst>
          </p:cNvPr>
          <p:cNvGrpSpPr/>
          <p:nvPr/>
        </p:nvGrpSpPr>
        <p:grpSpPr>
          <a:xfrm>
            <a:off x="8700576" y="1647336"/>
            <a:ext cx="6389191" cy="7467430"/>
            <a:chOff x="11348011" y="2417967"/>
            <a:chExt cx="5722377" cy="689145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11C7EBB-4A02-044B-9106-0E077CE73EEC}"/>
                </a:ext>
              </a:extLst>
            </p:cNvPr>
            <p:cNvGrpSpPr/>
            <p:nvPr/>
          </p:nvGrpSpPr>
          <p:grpSpPr>
            <a:xfrm>
              <a:off x="11348011" y="2419009"/>
              <a:ext cx="5711714" cy="6890415"/>
              <a:chOff x="11699208" y="2389469"/>
              <a:chExt cx="5711714" cy="689041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D05B9584-0291-A34C-BA08-314AD0928C7D}"/>
                  </a:ext>
                </a:extLst>
              </p:cNvPr>
              <p:cNvGrpSpPr/>
              <p:nvPr/>
            </p:nvGrpSpPr>
            <p:grpSpPr>
              <a:xfrm>
                <a:off x="11699208" y="2389469"/>
                <a:ext cx="4230754" cy="6688931"/>
                <a:chOff x="12018185" y="2462616"/>
                <a:chExt cx="4230754" cy="6688931"/>
              </a:xfrm>
            </p:grpSpPr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7BC83B1-423F-AD4B-9A8D-A71E04004C51}"/>
                    </a:ext>
                  </a:extLst>
                </p:cNvPr>
                <p:cNvSpPr txBox="1"/>
                <p:nvPr/>
              </p:nvSpPr>
              <p:spPr>
                <a:xfrm>
                  <a:off x="12018188" y="2462616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ABOUT US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A532A746-D1FA-574D-81C8-63EBB449E81C}"/>
                    </a:ext>
                  </a:extLst>
                </p:cNvPr>
                <p:cNvSpPr txBox="1"/>
                <p:nvPr/>
              </p:nvSpPr>
              <p:spPr>
                <a:xfrm>
                  <a:off x="12018188" y="3097278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ABOUT COMPANY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14E1CE57-05B3-294F-BEAB-1C5FFCB6A3E7}"/>
                    </a:ext>
                  </a:extLst>
                </p:cNvPr>
                <p:cNvSpPr txBox="1"/>
                <p:nvPr/>
              </p:nvSpPr>
              <p:spPr>
                <a:xfrm>
                  <a:off x="12018188" y="3731940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CONTENS THE STUDIO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B61BC82-632F-4C4A-8493-855CF8819FBC}"/>
                    </a:ext>
                  </a:extLst>
                </p:cNvPr>
                <p:cNvSpPr txBox="1"/>
                <p:nvPr/>
              </p:nvSpPr>
              <p:spPr>
                <a:xfrm>
                  <a:off x="12018188" y="4366602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WHAT WE OFFER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02E9EEF-D9F7-984C-AA74-6773A84DE03F}"/>
                    </a:ext>
                  </a:extLst>
                </p:cNvPr>
                <p:cNvSpPr txBox="1"/>
                <p:nvPr/>
              </p:nvSpPr>
              <p:spPr>
                <a:xfrm>
                  <a:off x="12018188" y="5001264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OUR PROCESS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84CFE79F-9842-6346-BFCA-1E1C61A2EEAE}"/>
                    </a:ext>
                  </a:extLst>
                </p:cNvPr>
                <p:cNvSpPr txBox="1"/>
                <p:nvPr/>
              </p:nvSpPr>
              <p:spPr>
                <a:xfrm>
                  <a:off x="12018188" y="6272054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COLOR PALETTE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DEF0E22B-C6C5-D444-BCA0-7A5989BBE832}"/>
                    </a:ext>
                  </a:extLst>
                </p:cNvPr>
                <p:cNvSpPr txBox="1"/>
                <p:nvPr/>
              </p:nvSpPr>
              <p:spPr>
                <a:xfrm>
                  <a:off x="12018185" y="7541378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SHOPPING LIST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A8CA570-042B-6245-97A9-D4B2E6E2505A}"/>
                    </a:ext>
                  </a:extLst>
                </p:cNvPr>
                <p:cNvSpPr txBox="1"/>
                <p:nvPr/>
              </p:nvSpPr>
              <p:spPr>
                <a:xfrm>
                  <a:off x="12018185" y="6906716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WHAT’S INCLUDED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D1D913DC-A1B4-7E48-94BC-563C40BCDCA7}"/>
                    </a:ext>
                  </a:extLst>
                </p:cNvPr>
                <p:cNvSpPr txBox="1"/>
                <p:nvPr/>
              </p:nvSpPr>
              <p:spPr>
                <a:xfrm>
                  <a:off x="12018186" y="5637392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MOODBOARD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C68443A-3E3F-674D-9FB3-45A49BFB7C84}"/>
                    </a:ext>
                  </a:extLst>
                </p:cNvPr>
                <p:cNvSpPr txBox="1"/>
                <p:nvPr/>
              </p:nvSpPr>
              <p:spPr>
                <a:xfrm>
                  <a:off x="12018185" y="8176040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SERVICE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CCFA7654-70B0-EE42-8F4E-6978711FD489}"/>
                    </a:ext>
                  </a:extLst>
                </p:cNvPr>
                <p:cNvSpPr txBox="1"/>
                <p:nvPr/>
              </p:nvSpPr>
              <p:spPr>
                <a:xfrm>
                  <a:off x="12018185" y="8810702"/>
                  <a:ext cx="4230751" cy="340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spc="300" dirty="0">
                      <a:solidFill>
                        <a:schemeClr val="accent2"/>
                      </a:solidFill>
                      <a:latin typeface="Iowan Old Style Roman" panose="02040602040506020204" pitchFamily="18" charset="77"/>
                      <a:ea typeface="Roboto" panose="02000000000000000000" pitchFamily="2" charset="0"/>
                      <a:cs typeface="Roboto" panose="02000000000000000000" pitchFamily="2" charset="0"/>
                    </a:rPr>
                    <a:t>FEATURE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3E5AB379-EC3F-184A-B13A-795F334BB556}"/>
                  </a:ext>
                </a:extLst>
              </p:cNvPr>
              <p:cNvGrpSpPr/>
              <p:nvPr/>
            </p:nvGrpSpPr>
            <p:grpSpPr>
              <a:xfrm>
                <a:off x="11831216" y="2855284"/>
                <a:ext cx="5579706" cy="6424600"/>
                <a:chOff x="11831216" y="2876549"/>
                <a:chExt cx="5579706" cy="6424600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547EFB60-E33A-D549-B7DB-AA30ACEE80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2876549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40054E23-FF45-AA44-9878-503311515A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3486593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9AE4E33-F64D-CF49-9589-E888313780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4127418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0B0239AA-BDDC-A640-9821-198FD88B9C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4747396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726B7CAA-00E3-4448-8E37-EB247735A4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5382970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FC288127-4C0D-994B-80D7-E99BB86D9A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6017530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439B4EB5-4042-5748-AC00-B8EDF614ED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6652192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BFD4E97-D4C1-B744-A991-1E0B087A83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7302926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865D8AD8-F3E5-0F44-A969-6EBF9F7338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7937588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F8B61F8-C34C-A345-827F-4F7AA313A6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8564743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493F6DF2-DA04-0F49-8EF7-25B665EF9B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31216" y="9275472"/>
                  <a:ext cx="5579706" cy="25677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F091CF-1BD4-594D-99C3-42644ABA6D4A}"/>
                </a:ext>
              </a:extLst>
            </p:cNvPr>
            <p:cNvSpPr txBox="1"/>
            <p:nvPr/>
          </p:nvSpPr>
          <p:spPr>
            <a:xfrm>
              <a:off x="12828974" y="2417967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34D170-00FB-EB48-B8F2-D9DCB0DBA6DF}"/>
                </a:ext>
              </a:extLst>
            </p:cNvPr>
            <p:cNvSpPr txBox="1"/>
            <p:nvPr/>
          </p:nvSpPr>
          <p:spPr>
            <a:xfrm>
              <a:off x="12828974" y="3012268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AD81A19-4120-2140-9EA9-0FB611A7727C}"/>
                </a:ext>
              </a:extLst>
            </p:cNvPr>
            <p:cNvSpPr txBox="1"/>
            <p:nvPr/>
          </p:nvSpPr>
          <p:spPr>
            <a:xfrm>
              <a:off x="12828974" y="3653044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06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259964-E769-314C-9DD7-6E4E1C8CD70D}"/>
                </a:ext>
              </a:extLst>
            </p:cNvPr>
            <p:cNvSpPr txBox="1"/>
            <p:nvPr/>
          </p:nvSpPr>
          <p:spPr>
            <a:xfrm>
              <a:off x="12828974" y="4329770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07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217D2E-90A1-A24B-BB0D-40456B3ADBC9}"/>
                </a:ext>
              </a:extLst>
            </p:cNvPr>
            <p:cNvSpPr txBox="1"/>
            <p:nvPr/>
          </p:nvSpPr>
          <p:spPr>
            <a:xfrm>
              <a:off x="12828974" y="4924071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10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79A99C-E5E9-C543-9D90-F1FB384CCAF7}"/>
                </a:ext>
              </a:extLst>
            </p:cNvPr>
            <p:cNvSpPr txBox="1"/>
            <p:nvPr/>
          </p:nvSpPr>
          <p:spPr>
            <a:xfrm>
              <a:off x="12828974" y="5564847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11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419B1FD-8905-DD48-AC75-07F11001E371}"/>
                </a:ext>
              </a:extLst>
            </p:cNvPr>
            <p:cNvSpPr txBox="1"/>
            <p:nvPr/>
          </p:nvSpPr>
          <p:spPr>
            <a:xfrm>
              <a:off x="12839637" y="6232414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13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2549496-B811-DE40-B87A-3922AE6770EF}"/>
                </a:ext>
              </a:extLst>
            </p:cNvPr>
            <p:cNvSpPr txBox="1"/>
            <p:nvPr/>
          </p:nvSpPr>
          <p:spPr>
            <a:xfrm>
              <a:off x="12839637" y="6826715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98B6E62-01B8-DB4D-8B91-368C0B1BDB6F}"/>
                </a:ext>
              </a:extLst>
            </p:cNvPr>
            <p:cNvSpPr txBox="1"/>
            <p:nvPr/>
          </p:nvSpPr>
          <p:spPr>
            <a:xfrm>
              <a:off x="12839637" y="7467491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7719999-5C6C-8F45-A2E2-981DD3CB7B45}"/>
                </a:ext>
              </a:extLst>
            </p:cNvPr>
            <p:cNvSpPr txBox="1"/>
            <p:nvPr/>
          </p:nvSpPr>
          <p:spPr>
            <a:xfrm>
              <a:off x="12839637" y="8144217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648F189-E00B-764A-AFDA-ADB938BBDD91}"/>
                </a:ext>
              </a:extLst>
            </p:cNvPr>
            <p:cNvSpPr txBox="1"/>
            <p:nvPr/>
          </p:nvSpPr>
          <p:spPr>
            <a:xfrm>
              <a:off x="12839637" y="8738518"/>
              <a:ext cx="4230751" cy="340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spc="300" dirty="0">
                  <a:solidFill>
                    <a:schemeClr val="accent2"/>
                  </a:solidFill>
                  <a:latin typeface="Iowan Old Style Roman" panose="02040602040506020204" pitchFamily="18" charset="77"/>
                  <a:ea typeface="Roboto" panose="02000000000000000000" pitchFamily="2" charset="0"/>
                  <a:cs typeface="Roboto" panose="02000000000000000000" pitchFamily="2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628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E37DCE3-09F3-1F41-9040-798966D9BB88}"/>
              </a:ext>
            </a:extLst>
          </p:cNvPr>
          <p:cNvSpPr/>
          <p:nvPr/>
        </p:nvSpPr>
        <p:spPr>
          <a:xfrm>
            <a:off x="1346200" y="2718486"/>
            <a:ext cx="16941800" cy="75701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DF7B79-8676-D640-B701-CE3C0B98131A}"/>
              </a:ext>
            </a:extLst>
          </p:cNvPr>
          <p:cNvSpPr txBox="1"/>
          <p:nvPr/>
        </p:nvSpPr>
        <p:spPr>
          <a:xfrm>
            <a:off x="2324514" y="4696501"/>
            <a:ext cx="4724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OUR PROCESS</a:t>
            </a:r>
          </a:p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THE STUDIO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81EF4-051B-E844-8A41-7D0C8D1B5D61}"/>
              </a:ext>
            </a:extLst>
          </p:cNvPr>
          <p:cNvSpPr txBox="1"/>
          <p:nvPr/>
        </p:nvSpPr>
        <p:spPr>
          <a:xfrm>
            <a:off x="2324514" y="4277741"/>
            <a:ext cx="472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WHO WE ARE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4824629-D0CB-0F40-93E7-344970E077FD}"/>
              </a:ext>
            </a:extLst>
          </p:cNvPr>
          <p:cNvCxnSpPr>
            <a:cxnSpLocks/>
          </p:cNvCxnSpPr>
          <p:nvPr/>
        </p:nvCxnSpPr>
        <p:spPr>
          <a:xfrm>
            <a:off x="2375882" y="6161682"/>
            <a:ext cx="467279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0AF86F6-7D9A-7447-9943-CBC64A6BC35B}"/>
              </a:ext>
            </a:extLst>
          </p:cNvPr>
          <p:cNvSpPr txBox="1"/>
          <p:nvPr/>
        </p:nvSpPr>
        <p:spPr>
          <a:xfrm>
            <a:off x="13601523" y="7102675"/>
            <a:ext cx="4051477" cy="171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ACDA13-9E7E-FA4E-AFFA-F0B016E5C05F}"/>
              </a:ext>
            </a:extLst>
          </p:cNvPr>
          <p:cNvSpPr txBox="1"/>
          <p:nvPr/>
        </p:nvSpPr>
        <p:spPr>
          <a:xfrm>
            <a:off x="8331200" y="7102674"/>
            <a:ext cx="4051477" cy="171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121B28-4044-FB4F-ABEE-9FED32D3FDC8}"/>
              </a:ext>
            </a:extLst>
          </p:cNvPr>
          <p:cNvSpPr txBox="1"/>
          <p:nvPr/>
        </p:nvSpPr>
        <p:spPr>
          <a:xfrm>
            <a:off x="2324514" y="7102674"/>
            <a:ext cx="4051477" cy="171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980A65-42AD-F841-871E-9BF84EB9F55D}"/>
              </a:ext>
            </a:extLst>
          </p:cNvPr>
          <p:cNvSpPr txBox="1"/>
          <p:nvPr/>
        </p:nvSpPr>
        <p:spPr>
          <a:xfrm rot="16200000">
            <a:off x="-3137577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BDD065-F98E-4545-A7B1-072B46BCE006}"/>
              </a:ext>
            </a:extLst>
          </p:cNvPr>
          <p:cNvSpPr txBox="1"/>
          <p:nvPr/>
        </p:nvSpPr>
        <p:spPr>
          <a:xfrm>
            <a:off x="2324514" y="1374009"/>
            <a:ext cx="4163002" cy="403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PINTERES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090926B-9718-B24D-8D27-8B5DD529B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D00A01F-EC25-EF4A-9D53-9F7F81E6DA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538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640564-7A4F-5345-BE73-2BAF39C14608}"/>
              </a:ext>
            </a:extLst>
          </p:cNvPr>
          <p:cNvSpPr/>
          <p:nvPr/>
        </p:nvSpPr>
        <p:spPr>
          <a:xfrm>
            <a:off x="0" y="6910386"/>
            <a:ext cx="18288000" cy="279400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A3211A-72A1-1A43-BFC2-B65F1C1527B4}"/>
              </a:ext>
            </a:extLst>
          </p:cNvPr>
          <p:cNvSpPr txBox="1"/>
          <p:nvPr/>
        </p:nvSpPr>
        <p:spPr>
          <a:xfrm>
            <a:off x="1257379" y="3528101"/>
            <a:ext cx="4724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OUR PROCESS</a:t>
            </a:r>
          </a:p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THE STUDIO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A2DA3E-61D2-0343-97A2-5BD26A7E10A1}"/>
              </a:ext>
            </a:extLst>
          </p:cNvPr>
          <p:cNvSpPr txBox="1"/>
          <p:nvPr/>
        </p:nvSpPr>
        <p:spPr>
          <a:xfrm>
            <a:off x="1257379" y="3109341"/>
            <a:ext cx="472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WHO WE ARE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2126DC-271D-9B42-BDBB-F74C828E0238}"/>
              </a:ext>
            </a:extLst>
          </p:cNvPr>
          <p:cNvCxnSpPr>
            <a:cxnSpLocks/>
          </p:cNvCxnSpPr>
          <p:nvPr/>
        </p:nvCxnSpPr>
        <p:spPr>
          <a:xfrm>
            <a:off x="1308747" y="4993282"/>
            <a:ext cx="467279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4747A30-58A7-6D41-9099-9F91E6F3BDDA}"/>
              </a:ext>
            </a:extLst>
          </p:cNvPr>
          <p:cNvSpPr txBox="1"/>
          <p:nvPr/>
        </p:nvSpPr>
        <p:spPr>
          <a:xfrm>
            <a:off x="11468746" y="3693567"/>
            <a:ext cx="4672796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BDD618-05D1-AA47-89B9-3EA705981C20}"/>
              </a:ext>
            </a:extLst>
          </p:cNvPr>
          <p:cNvSpPr txBox="1"/>
          <p:nvPr/>
        </p:nvSpPr>
        <p:spPr>
          <a:xfrm>
            <a:off x="6477490" y="3695036"/>
            <a:ext cx="4584053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82C995-03FD-F84C-B66B-67335504CF91}"/>
              </a:ext>
            </a:extLst>
          </p:cNvPr>
          <p:cNvSpPr txBox="1"/>
          <p:nvPr/>
        </p:nvSpPr>
        <p:spPr>
          <a:xfrm>
            <a:off x="1308747" y="106787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072747F-5402-7847-BAD0-BAEFA18F9545}"/>
              </a:ext>
            </a:extLst>
          </p:cNvPr>
          <p:cNvGrpSpPr/>
          <p:nvPr/>
        </p:nvGrpSpPr>
        <p:grpSpPr>
          <a:xfrm>
            <a:off x="17434734" y="1252544"/>
            <a:ext cx="304115" cy="1067685"/>
            <a:chOff x="17376450" y="3889346"/>
            <a:chExt cx="478583" cy="168020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59D2C3A-3AC3-A54B-9980-C997629A444A}"/>
                </a:ext>
              </a:extLst>
            </p:cNvPr>
            <p:cNvSpPr/>
            <p:nvPr/>
          </p:nvSpPr>
          <p:spPr>
            <a:xfrm>
              <a:off x="17376452" y="3889346"/>
              <a:ext cx="478581" cy="4675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9959756-7135-8B46-8204-3E28FBFDBCF9}"/>
                </a:ext>
              </a:extLst>
            </p:cNvPr>
            <p:cNvSpPr/>
            <p:nvPr/>
          </p:nvSpPr>
          <p:spPr>
            <a:xfrm>
              <a:off x="17376451" y="4489511"/>
              <a:ext cx="478581" cy="4675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DDFE5B-A5DD-A541-B3BA-4619D10ADFD0}"/>
                </a:ext>
              </a:extLst>
            </p:cNvPr>
            <p:cNvSpPr/>
            <p:nvPr/>
          </p:nvSpPr>
          <p:spPr>
            <a:xfrm>
              <a:off x="17376450" y="5102030"/>
              <a:ext cx="478581" cy="4675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95419B18-E34B-4740-8807-AB23FA10EE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6AA80BF9-729F-3941-9259-A7904325ED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9F67F1C4-3D6C-8D4B-B894-775E3E906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B2C6B94B-4834-C94E-9E04-8CB22477A3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2532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91DC11F-1BF7-7F47-ABE7-C404A39A3011}"/>
              </a:ext>
            </a:extLst>
          </p:cNvPr>
          <p:cNvSpPr/>
          <p:nvPr/>
        </p:nvSpPr>
        <p:spPr>
          <a:xfrm>
            <a:off x="0" y="2718486"/>
            <a:ext cx="7137400" cy="75701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E006B4-8BD4-1D4C-A3B9-21E8A4149B0D}"/>
              </a:ext>
            </a:extLst>
          </p:cNvPr>
          <p:cNvSpPr txBox="1"/>
          <p:nvPr/>
        </p:nvSpPr>
        <p:spPr>
          <a:xfrm>
            <a:off x="1206579" y="5378388"/>
            <a:ext cx="4724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OUR PROCESS</a:t>
            </a:r>
          </a:p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THE STUDIO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A7090F-6CF6-864B-B9DA-A7B31B552BA9}"/>
              </a:ext>
            </a:extLst>
          </p:cNvPr>
          <p:cNvSpPr txBox="1"/>
          <p:nvPr/>
        </p:nvSpPr>
        <p:spPr>
          <a:xfrm>
            <a:off x="1206579" y="4959628"/>
            <a:ext cx="472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WHO WE ARE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463D5-A415-D141-BBB0-FABE3B707A9A}"/>
              </a:ext>
            </a:extLst>
          </p:cNvPr>
          <p:cNvCxnSpPr>
            <a:cxnSpLocks/>
          </p:cNvCxnSpPr>
          <p:nvPr/>
        </p:nvCxnSpPr>
        <p:spPr>
          <a:xfrm>
            <a:off x="1257947" y="6843569"/>
            <a:ext cx="467279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F84BA0B-512F-B44F-8834-F0195383B99E}"/>
              </a:ext>
            </a:extLst>
          </p:cNvPr>
          <p:cNvSpPr txBox="1"/>
          <p:nvPr/>
        </p:nvSpPr>
        <p:spPr>
          <a:xfrm>
            <a:off x="1206579" y="7259123"/>
            <a:ext cx="4584053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DBB84B-06CD-444D-A814-5B058ABD1FB7}"/>
              </a:ext>
            </a:extLst>
          </p:cNvPr>
          <p:cNvSpPr txBox="1"/>
          <p:nvPr/>
        </p:nvSpPr>
        <p:spPr>
          <a:xfrm rot="5400000">
            <a:off x="13923249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B621D9-258B-2B4D-9CE2-62372FF8027B}"/>
              </a:ext>
            </a:extLst>
          </p:cNvPr>
          <p:cNvGrpSpPr/>
          <p:nvPr/>
        </p:nvGrpSpPr>
        <p:grpSpPr>
          <a:xfrm rot="16200000">
            <a:off x="1639732" y="1352180"/>
            <a:ext cx="304115" cy="1067685"/>
            <a:chOff x="17376450" y="3889346"/>
            <a:chExt cx="478583" cy="168020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540096-1B43-EF40-8982-D8C0A657B92A}"/>
                </a:ext>
              </a:extLst>
            </p:cNvPr>
            <p:cNvSpPr/>
            <p:nvPr/>
          </p:nvSpPr>
          <p:spPr>
            <a:xfrm>
              <a:off x="17376452" y="3889346"/>
              <a:ext cx="478581" cy="4675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8ABAAA-FADB-9C42-92AF-0FC931408020}"/>
                </a:ext>
              </a:extLst>
            </p:cNvPr>
            <p:cNvSpPr/>
            <p:nvPr/>
          </p:nvSpPr>
          <p:spPr>
            <a:xfrm>
              <a:off x="17376451" y="4489511"/>
              <a:ext cx="478581" cy="4675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6AE7EB0-32DD-AA41-982F-35EC5A1ABB1A}"/>
                </a:ext>
              </a:extLst>
            </p:cNvPr>
            <p:cNvSpPr/>
            <p:nvPr/>
          </p:nvSpPr>
          <p:spPr>
            <a:xfrm>
              <a:off x="17376450" y="5102030"/>
              <a:ext cx="478581" cy="4675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2CB743B-2C45-ED44-8C39-05ED95B677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6782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035181-1984-934F-92BC-A6602E0E0774}"/>
              </a:ext>
            </a:extLst>
          </p:cNvPr>
          <p:cNvSpPr/>
          <p:nvPr/>
        </p:nvSpPr>
        <p:spPr>
          <a:xfrm>
            <a:off x="1148861" y="1041217"/>
            <a:ext cx="15990278" cy="82061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54FB5A-F06F-6E42-916A-81A1AB65D220}"/>
              </a:ext>
            </a:extLst>
          </p:cNvPr>
          <p:cNvSpPr txBox="1"/>
          <p:nvPr/>
        </p:nvSpPr>
        <p:spPr>
          <a:xfrm>
            <a:off x="2206430" y="3308770"/>
            <a:ext cx="4724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OUR</a:t>
            </a:r>
          </a:p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SERVICE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3BBC2B-40E5-9640-B19C-58D6B238A21C}"/>
              </a:ext>
            </a:extLst>
          </p:cNvPr>
          <p:cNvSpPr txBox="1"/>
          <p:nvPr/>
        </p:nvSpPr>
        <p:spPr>
          <a:xfrm>
            <a:off x="2206430" y="2890010"/>
            <a:ext cx="472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WHO WE ARE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DBCC4D-554C-B745-9DA0-4CA347303870}"/>
              </a:ext>
            </a:extLst>
          </p:cNvPr>
          <p:cNvCxnSpPr>
            <a:cxnSpLocks/>
          </p:cNvCxnSpPr>
          <p:nvPr/>
        </p:nvCxnSpPr>
        <p:spPr>
          <a:xfrm>
            <a:off x="5724347" y="2294269"/>
            <a:ext cx="0" cy="295543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5DDF88A-8E27-AC4F-9DEF-F9B90FB660AD}"/>
              </a:ext>
            </a:extLst>
          </p:cNvPr>
          <p:cNvSpPr txBox="1"/>
          <p:nvPr/>
        </p:nvSpPr>
        <p:spPr>
          <a:xfrm>
            <a:off x="6781917" y="2329395"/>
            <a:ext cx="4724165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81105E-160B-6144-AC1F-03AE0DC859C0}"/>
              </a:ext>
            </a:extLst>
          </p:cNvPr>
          <p:cNvSpPr txBox="1"/>
          <p:nvPr/>
        </p:nvSpPr>
        <p:spPr>
          <a:xfrm>
            <a:off x="11506082" y="2329395"/>
            <a:ext cx="4724165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DADD3A-89B5-304D-8055-2338ED9EB47E}"/>
              </a:ext>
            </a:extLst>
          </p:cNvPr>
          <p:cNvSpPr txBox="1"/>
          <p:nvPr/>
        </p:nvSpPr>
        <p:spPr>
          <a:xfrm>
            <a:off x="6781917" y="3844579"/>
            <a:ext cx="4724165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A66D27-4E72-7041-8ED2-DB8A1D70E2A3}"/>
              </a:ext>
            </a:extLst>
          </p:cNvPr>
          <p:cNvSpPr txBox="1"/>
          <p:nvPr/>
        </p:nvSpPr>
        <p:spPr>
          <a:xfrm>
            <a:off x="11506082" y="3844579"/>
            <a:ext cx="4724165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D4CFE2-CC44-2B44-AFDF-B2603951E16C}"/>
              </a:ext>
            </a:extLst>
          </p:cNvPr>
          <p:cNvGrpSpPr/>
          <p:nvPr/>
        </p:nvGrpSpPr>
        <p:grpSpPr>
          <a:xfrm>
            <a:off x="17573899" y="4610451"/>
            <a:ext cx="304115" cy="1067685"/>
            <a:chOff x="17376450" y="3889346"/>
            <a:chExt cx="478583" cy="168020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BFF377-8209-2D4C-8E7A-3CE59E0825E9}"/>
                </a:ext>
              </a:extLst>
            </p:cNvPr>
            <p:cNvSpPr/>
            <p:nvPr/>
          </p:nvSpPr>
          <p:spPr>
            <a:xfrm>
              <a:off x="17376452" y="3889346"/>
              <a:ext cx="478581" cy="4675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D2BF544-A87C-FB46-9AE1-7FB05B8B9774}"/>
                </a:ext>
              </a:extLst>
            </p:cNvPr>
            <p:cNvSpPr/>
            <p:nvPr/>
          </p:nvSpPr>
          <p:spPr>
            <a:xfrm>
              <a:off x="17376451" y="4489511"/>
              <a:ext cx="478581" cy="4675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A0727F-9A3E-8F41-86FF-2BCA5F7D1E2E}"/>
                </a:ext>
              </a:extLst>
            </p:cNvPr>
            <p:cNvSpPr/>
            <p:nvPr/>
          </p:nvSpPr>
          <p:spPr>
            <a:xfrm>
              <a:off x="17376450" y="5102030"/>
              <a:ext cx="478581" cy="4675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F482916-F981-4145-AFCF-83AF75388823}"/>
              </a:ext>
            </a:extLst>
          </p:cNvPr>
          <p:cNvSpPr txBox="1"/>
          <p:nvPr/>
        </p:nvSpPr>
        <p:spPr>
          <a:xfrm rot="16200000">
            <a:off x="-3183191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741F1258-9F1F-7945-835E-3683EB0FEF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28054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2C4326E-ABE2-7A4C-8153-78D994D8B7D2}"/>
              </a:ext>
            </a:extLst>
          </p:cNvPr>
          <p:cNvSpPr/>
          <p:nvPr/>
        </p:nvSpPr>
        <p:spPr>
          <a:xfrm>
            <a:off x="1592826" y="943897"/>
            <a:ext cx="16695173" cy="830347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18A4C3-7EFD-FE4B-BD90-F25D70A64B7F}"/>
              </a:ext>
            </a:extLst>
          </p:cNvPr>
          <p:cNvGrpSpPr/>
          <p:nvPr/>
        </p:nvGrpSpPr>
        <p:grpSpPr>
          <a:xfrm rot="21020414">
            <a:off x="8952864" y="-4033773"/>
            <a:ext cx="11515968" cy="16498685"/>
            <a:chOff x="9334881" y="-4133741"/>
            <a:chExt cx="11515968" cy="1649868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541AC8F-7FEB-6549-9061-EC91D0A01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000">
              <a:off x="12735067" y="-4133741"/>
              <a:ext cx="3433527" cy="688612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C950A1-B30B-364E-B41F-FCA019ABF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000">
              <a:off x="9334881" y="-1593366"/>
              <a:ext cx="3433527" cy="688612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9FDA89-0A8B-1E44-BA1E-F697AF19F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000">
              <a:off x="14643208" y="2938441"/>
              <a:ext cx="3433527" cy="688612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95B346-13B0-C64A-9803-D0440D244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000">
              <a:off x="11243022" y="5478815"/>
              <a:ext cx="3433527" cy="688612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D42D3A7-E209-D74F-BFB4-F4A46B8CE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00000">
              <a:off x="17417322" y="-2304163"/>
              <a:ext cx="3433527" cy="6886129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9E7FFE6-4C71-9945-B755-10915C4BB40E}"/>
              </a:ext>
            </a:extLst>
          </p:cNvPr>
          <p:cNvSpPr txBox="1"/>
          <p:nvPr/>
        </p:nvSpPr>
        <p:spPr>
          <a:xfrm>
            <a:off x="2845144" y="4766993"/>
            <a:ext cx="4724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OUR</a:t>
            </a:r>
          </a:p>
          <a:p>
            <a:r>
              <a:rPr lang="en-US" sz="36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FEATURE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90AD8FF-4611-F84C-B94C-0D85E3943B71}"/>
              </a:ext>
            </a:extLst>
          </p:cNvPr>
          <p:cNvSpPr txBox="1"/>
          <p:nvPr/>
        </p:nvSpPr>
        <p:spPr>
          <a:xfrm>
            <a:off x="2845144" y="4348233"/>
            <a:ext cx="472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accent2"/>
                </a:solidFill>
                <a:latin typeface="Iowan Old Style Roman" panose="02040602040506020204" pitchFamily="18" charset="77"/>
                <a:ea typeface="Libian TC" panose="02010600040101010101" pitchFamily="2" charset="-120"/>
                <a:cs typeface="Lato" panose="020F0502020204030203" pitchFamily="34" charset="0"/>
              </a:rPr>
              <a:t>WHO WE ARE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C7E18E0-8A0B-3E4C-B7A1-85BD529558FD}"/>
              </a:ext>
            </a:extLst>
          </p:cNvPr>
          <p:cNvCxnSpPr>
            <a:cxnSpLocks/>
          </p:cNvCxnSpPr>
          <p:nvPr/>
        </p:nvCxnSpPr>
        <p:spPr>
          <a:xfrm>
            <a:off x="2896512" y="6232174"/>
            <a:ext cx="467279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1BBE776-F7A0-BB43-80DA-A69C879DE506}"/>
              </a:ext>
            </a:extLst>
          </p:cNvPr>
          <p:cNvSpPr txBox="1"/>
          <p:nvPr/>
        </p:nvSpPr>
        <p:spPr>
          <a:xfrm>
            <a:off x="2845143" y="6497027"/>
            <a:ext cx="5942084" cy="12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perspiciatis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unde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omnis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iste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natus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error sit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voluptatem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accusantium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doloremque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laudantium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totam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rem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aperiam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eaque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ipsa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quae</a:t>
            </a:r>
            <a:r>
              <a:rPr lang="en-ID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US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FC9F3FE-6459-CC4D-AF61-957A6B0D81FC}"/>
              </a:ext>
            </a:extLst>
          </p:cNvPr>
          <p:cNvSpPr txBox="1"/>
          <p:nvPr/>
        </p:nvSpPr>
        <p:spPr>
          <a:xfrm rot="16200000">
            <a:off x="-2925394" y="4959628"/>
            <a:ext cx="760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>
                <a:solidFill>
                  <a:schemeClr val="accent3"/>
                </a:solidFill>
                <a:latin typeface="Iowan Old Style Roman" panose="02040602040506020204" pitchFamily="18" charset="77"/>
                <a:ea typeface="Roboto" panose="02000000000000000000" pitchFamily="2" charset="0"/>
                <a:cs typeface="Lato" panose="020F0502020204030203" pitchFamily="34" charset="0"/>
              </a:rPr>
              <a:t>AESTHETIC BEAUTYFUL TEMPLATE DESIGN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75DE16C6-0DA0-DC47-9CC0-2C95F3A987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39DEF23F-0F11-5C4E-BAF8-714B502AF4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9032949-FBD0-DE40-B61A-A5101BE286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2F283E01-C5FB-0849-AC23-35E9BF1FCD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BA76847D-A2DA-714A-B6D2-3AFA816ED7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3922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melie 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BD1A4"/>
      </a:accent1>
      <a:accent2>
        <a:srgbClr val="9B8E6C"/>
      </a:accent2>
      <a:accent3>
        <a:srgbClr val="756B48"/>
      </a:accent3>
      <a:accent4>
        <a:srgbClr val="BB7E40"/>
      </a:accent4>
      <a:accent5>
        <a:srgbClr val="B3612B"/>
      </a:accent5>
      <a:accent6>
        <a:srgbClr val="934D40"/>
      </a:accent6>
      <a:hlink>
        <a:srgbClr val="6E3A29"/>
      </a:hlink>
      <a:folHlink>
        <a:srgbClr val="756B48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3163</TotalTime>
  <Words>427</Words>
  <Application>Microsoft Macintosh PowerPoint</Application>
  <PresentationFormat>Custom</PresentationFormat>
  <Paragraphs>69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Iowan Old Style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ritsboys</dc:creator>
  <cp:lastModifiedBy>ritsboys</cp:lastModifiedBy>
  <cp:revision>49</cp:revision>
  <dcterms:created xsi:type="dcterms:W3CDTF">2020-02-06T10:23:55Z</dcterms:created>
  <dcterms:modified xsi:type="dcterms:W3CDTF">2020-04-16T02:35:46Z</dcterms:modified>
</cp:coreProperties>
</file>